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Calibri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Верхний колонтитул 1"/>
          <p:cNvSpPr>
            <a:spLocks noChangeShapeType="1" noGrp="1"/>
          </p:cNvSpPr>
          <p:nvPr>
            <p:ph type="hdr" idx="0"/>
          </p:nvPr>
        </p:nvSpPr>
        <p:spPr bwMode="auto">
          <a:xfrm>
            <a:off x="0" y="0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2051" name="Дата 2"/>
          <p:cNvSpPr>
            <a:spLocks noChangeShapeType="1" noGrp="1"/>
          </p:cNvSpPr>
          <p:nvPr>
            <p:ph type="dt" idx="1"/>
          </p:nvPr>
        </p:nvSpPr>
        <p:spPr bwMode="auto">
          <a:xfrm>
            <a:off x="3884612" y="0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sz="1200"/>
              <a:t>*</a:t>
            </a:r>
            <a:endParaRPr/>
          </a:p>
        </p:txBody>
      </p:sp>
      <p:sp>
        <p:nvSpPr>
          <p:cNvPr id="2052" name="Образ слайда 3"/>
          <p:cNvSpPr>
            <a:spLocks noChangeShapeType="1" noGrp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53" name="Заметки 4"/>
          <p:cNvSpPr>
            <a:spLocks noChangeShapeType="1" noGrp="1"/>
          </p:cNvSpPr>
          <p:nvPr>
            <p:ph type="body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Образец текста</a:t>
            </a:r>
            <a:endParaRPr/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/>
              <a:t>Второй уровень</a:t>
            </a:r>
            <a:endParaRPr/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/>
              <a:t>Третий уровень</a:t>
            </a:r>
            <a:endParaRPr/>
          </a:p>
          <a:p>
            <a:pPr marL="1371600" lvl="3" indent="0">
              <a:spcBef>
                <a:spcPts val="0"/>
              </a:spcBef>
              <a:buNone/>
              <a:defRPr/>
            </a:pPr>
            <a:r>
              <a:rPr/>
              <a:t>Четвертый уровень</a:t>
            </a:r>
            <a:endParaRPr/>
          </a:p>
          <a:p>
            <a:pPr marL="1828800" lvl="4" indent="0">
              <a:spcBef>
                <a:spcPts val="0"/>
              </a:spcBef>
              <a:buNone/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54" name="Нижний колонтитул 5"/>
          <p:cNvSpPr>
            <a:spLocks noChangeShapeType="1" noGrp="1"/>
          </p:cNvSpPr>
          <p:nvPr>
            <p:ph type="ftr" idx="4"/>
          </p:nvPr>
        </p:nvSpPr>
        <p:spPr bwMode="auto">
          <a:xfrm>
            <a:off x="0" y="8685212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>
              <a:defRPr/>
            </a:pPr>
            <a:endParaRPr sz="1400"/>
          </a:p>
        </p:txBody>
      </p:sp>
      <p:sp>
        <p:nvSpPr>
          <p:cNvPr id="2055" name="Номер слайда 6"/>
          <p:cNvSpPr>
            <a:spLocks noChangeShapeType="1" noGrp="1"/>
          </p:cNvSpPr>
          <p:nvPr>
            <p:ph type="sldNum" idx="5"/>
          </p:nvPr>
        </p:nvSpPr>
        <p:spPr bwMode="auto">
          <a:xfrm>
            <a:off x="3884612" y="8685212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/>
              <a:t>*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ChangeShapeType="1" noGrp="1"/>
          </p:cNvSpPr>
          <p:nvPr>
            <p:ph type="sldImg" idx="0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9524">
            <a:solidFill>
              <a:srgbClr val="000000"/>
            </a:solidFill>
            <a:miter/>
            <a:headEnd/>
            <a:tailEnd/>
          </a:ln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099" name="Заметки 2"/>
          <p:cNvSpPr>
            <a:spLocks noChangeShapeType="1"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4100" name="Номер слайда 3"/>
          <p:cNvSpPr txBox="1">
            <a:spLocks noChangeShapeType="1" noGrp="1"/>
          </p:cNvSpPr>
          <p:nvPr>
            <p:ph type="sldNum"/>
          </p:nvPr>
        </p:nvSpPr>
        <p:spPr bwMode="auto">
          <a:xfrm>
            <a:off x="3884612" y="8685212"/>
            <a:ext cx="2971800" cy="458787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pPr lvl="0" algn="r">
              <a:defRPr/>
            </a:pPr>
            <a:fld id="{D038279B-FC19-497E-A7D1-5ADD9CAF016F}" type="slidenum">
              <a:rPr lang="ru-RU" sz="1200"/>
              <a:t>*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F56800-0D80-1472-D957-32E3593E3060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EA9B4C-4CD7-8B10-DF01-7B5ACBC01CE9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FB27710-4163-5D01-CE9C-9DBA85E5CC3B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AE5E1DA-D860-055D-A814-2A05E1F44661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145C6E2-E66D-B6D7-F997-88C3FC276763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F2C6AC-9539-1A4C-3D06-391D3771EF58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94D25D-7730-C7A2-4BF5-5EC966E5B3A0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04B670-C207-3E7F-0906-FBC24C503D84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98F577-6A5E-0E66-CB20-C445B2499181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23A49C4-5FC0-4EE3-D718-E5D94A4D30F2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FD3D443-F882-C8F5-1D34-BB72BB1DACD8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409E43-3DE9-25DD-EF8A-DA7F672A448A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005A86B-56B7-8747-D3C2-47B2A55AE91C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6D697C-D1EF-789E-F394-BC6AC9882C7F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endParaRPr lang="en-US" sz="120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4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342900" lvl="0" indent="-342900">
              <a:spcBef>
                <a:spcPts val="0"/>
              </a:spcBef>
              <a:buFont typeface="Arial"/>
              <a:buChar char="•"/>
              <a:defRPr/>
            </a:pPr>
            <a:r>
              <a:rPr lang="ru-RU"/>
              <a:t>Образец текста</a:t>
            </a:r>
            <a:endParaRPr/>
          </a:p>
          <a:p>
            <a:pPr marL="742950" lvl="1" indent="-285750">
              <a:spcBef>
                <a:spcPts val="0"/>
              </a:spcBef>
              <a:buChar char="–"/>
              <a:defRPr/>
            </a:pPr>
            <a:r>
              <a:rPr lang="ru-RU"/>
              <a:t>Второй уровень</a:t>
            </a:r>
            <a:endParaRPr/>
          </a:p>
          <a:p>
            <a:pPr marL="1143000" lvl="2" indent="-228600">
              <a:spcBef>
                <a:spcPts val="0"/>
              </a:spcBef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marL="1600200" lvl="3" indent="-228600">
              <a:spcBef>
                <a:spcPts val="0"/>
              </a:spcBef>
              <a:buChar char="–"/>
              <a:defRPr/>
            </a:pPr>
            <a:r>
              <a:rPr lang="ru-RU"/>
              <a:t>Четвертый уровень</a:t>
            </a:r>
            <a:endParaRPr/>
          </a:p>
          <a:p>
            <a:pPr marL="2057400" lvl="4" indent="-228600">
              <a:spcBef>
                <a:spcPts val="0"/>
              </a:spcBef>
              <a:buChar char="»"/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28" name="Дата 3"/>
          <p:cNvSpPr>
            <a:spLocks noChangeShapeType="1" noGrp="1"/>
          </p:cNvSpPr>
          <p:nvPr>
            <p:ph type="dt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1200">
                <a:solidFill>
                  <a:srgbClr val="898989"/>
                </a:solidFill>
              </a:rPr>
              <a:t>*</a:t>
            </a:r>
            <a:endParaRPr/>
          </a:p>
        </p:txBody>
      </p:sp>
      <p:sp>
        <p:nvSpPr>
          <p:cNvPr id="1029" name="Нижний колонтитул 4"/>
          <p:cNvSpPr>
            <a:spLocks noChangeShapeType="1" noGrp="1"/>
          </p:cNvSpPr>
          <p:nvPr>
            <p:ph type="ft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30" name="Номер слайда 5"/>
          <p:cNvSpPr>
            <a:spLocks noChangeShapeType="1" noGrp="1"/>
          </p:cNvSpPr>
          <p:nvPr>
            <p:ph type="sldNum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ru-RU" sz="1200">
                <a:solidFill>
                  <a:srgbClr val="898989"/>
                </a:solidFill>
              </a:rPr>
              <a:t>*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1pPr>
      <a:lvl2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2pPr>
      <a:lvl3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3pPr>
      <a:lvl4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4pPr>
      <a:lvl5pPr marL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1"/>
          </a:solidFill>
          <a:latin typeface="Calibri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342900" indent="0" algn="l" defTabSz="914400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lang="ru-RU" sz="3200" b="0" i="0">
          <a:solidFill>
            <a:schemeClr val="dk1"/>
          </a:solidFill>
          <a:latin typeface="Calibri"/>
        </a:defRPr>
      </a:lvl1pPr>
      <a:lvl2pPr marL="742950" indent="457200" algn="l" defTabSz="914400">
        <a:lnSpc>
          <a:spcPct val="100000"/>
        </a:lnSpc>
        <a:spcBef>
          <a:spcPts val="0"/>
        </a:spcBef>
        <a:spcAft>
          <a:spcPts val="0"/>
        </a:spcAft>
        <a:buChar char="–"/>
        <a:defRPr lang="ru-RU" sz="2800" b="0" i="0">
          <a:solidFill>
            <a:schemeClr val="dk1"/>
          </a:solidFill>
          <a:latin typeface="Calibri"/>
        </a:defRPr>
      </a:lvl2pPr>
      <a:lvl3pPr marL="1143000" indent="914400" algn="l" defTabSz="914400">
        <a:lnSpc>
          <a:spcPct val="100000"/>
        </a:lnSpc>
        <a:spcBef>
          <a:spcPts val="0"/>
        </a:spcBef>
        <a:spcAft>
          <a:spcPts val="0"/>
        </a:spcAft>
        <a:buChar char="•"/>
        <a:defRPr lang="ru-RU" sz="2400" b="0" i="0">
          <a:solidFill>
            <a:schemeClr val="dk1"/>
          </a:solidFill>
          <a:latin typeface="Calibri"/>
        </a:defRPr>
      </a:lvl3pPr>
      <a:lvl4pPr marL="1600200" indent="1371600" algn="l" defTabSz="914400">
        <a:lnSpc>
          <a:spcPct val="100000"/>
        </a:lnSpc>
        <a:spcBef>
          <a:spcPts val="0"/>
        </a:spcBef>
        <a:spcAft>
          <a:spcPts val="0"/>
        </a:spcAft>
        <a:buChar char="–"/>
        <a:defRPr lang="ru-RU" sz="2000" b="0" i="0">
          <a:solidFill>
            <a:schemeClr val="dk1"/>
          </a:solidFill>
          <a:latin typeface="Calibri"/>
        </a:defRPr>
      </a:lvl4pPr>
      <a:lvl5pPr marL="2057400" indent="1828800" algn="l" defTabSz="914400">
        <a:lnSpc>
          <a:spcPct val="100000"/>
        </a:lnSpc>
        <a:spcBef>
          <a:spcPts val="0"/>
        </a:spcBef>
        <a:spcAft>
          <a:spcPts val="0"/>
        </a:spcAft>
        <a:buChar char="»"/>
        <a:defRPr lang="ru-RU" sz="2000" b="0" i="0">
          <a:solidFill>
            <a:schemeClr val="dk1"/>
          </a:solidFill>
          <a:latin typeface="Calibri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/>
          <a:ea typeface="Arial"/>
        </a:defRPr>
      </a:lvl1pPr>
      <a:lvl2pPr marL="457200" indent="4572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/>
          <a:ea typeface="Arial"/>
        </a:defRPr>
      </a:lvl2pPr>
      <a:lvl3pPr marL="914400" indent="9144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/>
          <a:ea typeface="Arial"/>
        </a:defRPr>
      </a:lvl3pPr>
      <a:lvl4pPr marL="1371600" indent="13716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/>
          <a:ea typeface="Arial"/>
        </a:defRPr>
      </a:lvl4pPr>
      <a:lvl5pPr marL="1828800" indent="1828800" algn="l" defTabSz="914400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Calibri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8"/>
          <p:cNvSpPr>
            <a:spLocks noChangeShapeType="1" noGrp="1"/>
          </p:cNvSpPr>
          <p:nvPr/>
        </p:nvSpPr>
        <p:spPr bwMode="auto">
          <a:xfrm>
            <a:off x="827087" y="404812"/>
            <a:ext cx="7777162" cy="821690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4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0" u="none">
                <a:solidFill>
                  <a:schemeClr val="dk2"/>
                </a:solidFill>
                <a:latin typeface="Times New Roman"/>
                <a:ea typeface="Times New Roman"/>
              </a:rPr>
              <a:t>ПОСВЯЩАЕТСЯ </a:t>
            </a:r>
            <a:endParaRPr lang="en-US"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0" u="none">
                <a:solidFill>
                  <a:schemeClr val="dk2"/>
                </a:solidFill>
                <a:latin typeface="Times New Roman"/>
                <a:ea typeface="Times New Roman"/>
              </a:rPr>
              <a:t> </a:t>
            </a:r>
            <a:endParaRPr lang="en-US"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0" u="none">
                <a:solidFill>
                  <a:schemeClr val="dk2"/>
                </a:solidFill>
                <a:latin typeface="Times New Roman"/>
                <a:ea typeface="Times New Roman"/>
              </a:rPr>
              <a:t>Героям -  участникам</a:t>
            </a:r>
            <a:endParaRPr lang="en-US"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0" u="none">
                <a:solidFill>
                  <a:schemeClr val="dk2"/>
                </a:solidFill>
                <a:latin typeface="Times New Roman"/>
                <a:ea typeface="Times New Roman"/>
              </a:rPr>
              <a:t> специальной военной операции,</a:t>
            </a:r>
            <a:endParaRPr lang="en-US"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b="1" i="0" u="none">
                <a:solidFill>
                  <a:schemeClr val="dk2"/>
                </a:solidFill>
                <a:latin typeface="Times New Roman"/>
                <a:ea typeface="Times New Roman"/>
              </a:rPr>
              <a:t> проявившим отвагу, мужество и героизм.</a:t>
            </a:r>
            <a:endParaRPr lang="en-US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200"/>
          </a:p>
          <a:p>
            <a:pPr marL="0" lvl="0" indent="0" algn="ctr">
              <a:spcBef>
                <a:spcPts val="0"/>
              </a:spcBef>
              <a:buNone/>
              <a:defRPr/>
            </a:pPr>
            <a:endParaRPr/>
          </a:p>
        </p:txBody>
      </p:sp>
      <p:sp>
        <p:nvSpPr>
          <p:cNvPr id="3075" name="Прямоугольник 10"/>
          <p:cNvSpPr>
            <a:spLocks noChangeShapeType="1" noGrp="1"/>
          </p:cNvSpPr>
          <p:nvPr/>
        </p:nvSpPr>
        <p:spPr bwMode="auto">
          <a:xfrm>
            <a:off x="5651500" y="5657850"/>
            <a:ext cx="34925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lang="ru-RU" sz="1800" b="1" i="1" u="none">
                <a:solidFill>
                  <a:schemeClr val="lt1"/>
                </a:solidFill>
                <a:latin typeface="Book Antiqua"/>
                <a:ea typeface="Arial"/>
              </a:rPr>
              <a:t>                                                 </a:t>
            </a:r>
            <a:endParaRPr/>
          </a:p>
        </p:txBody>
      </p:sp>
      <p:pic>
        <p:nvPicPr>
          <p:cNvPr id="3076" name="Рисунок 6" descr="http://i2.imageban.ru/out/2012/03/11/d71fb1b1e8c5294101df1a055de68eaa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692275" y="115887"/>
            <a:ext cx="5557837" cy="1581150"/>
          </a:xfrm>
          <a:prstGeom prst="rect">
            <a:avLst/>
          </a:prstGeom>
          <a:noFill/>
        </p:spPr>
      </p:pic>
      <p:pic>
        <p:nvPicPr>
          <p:cNvPr id="3077" name="Рисунок 7" descr="http://img-fotki.yandex.ru/get/4807/200418627.14/0_10ac0e_921c6df0_orig.pn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1908175" y="5924550"/>
            <a:ext cx="6169025" cy="781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whole" animBg="0" autoUpdateAnimBg="0" rev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AutoShape 2" descr="C:\Users\%D0%A3%D1%87%D0%B8%D1%82%D0%B5%D0%BB%D1%8C411\Desktop\image-03-03-23-09-42.jpeg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14339" name="AutoShape 4" descr="C:\Users\%D0%A3%D1%87%D0%B8%D1%82%D0%B5%D0%BB%D1%8C411\Desktop\image-03-03-23-09-42.jpeg"/>
          <p:cNvSpPr>
            <a:spLocks noChangeShapeType="1" noGrp="1"/>
          </p:cNvSpPr>
          <p:nvPr/>
        </p:nvSpPr>
        <p:spPr bwMode="auto">
          <a:xfrm>
            <a:off x="144462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14340" name="Рисунок 3"/>
          <p:cNvPicPr>
            <a:picLocks noChangeAspect="1" noGrp="1"/>
          </p:cNvPicPr>
          <p:nvPr/>
        </p:nvPicPr>
        <p:blipFill>
          <a:blip r:embed="rId3"/>
          <a:srcRect l="0" t="18961" r="0" b="18960"/>
          <a:stretch/>
        </p:blipFill>
        <p:spPr bwMode="auto">
          <a:xfrm>
            <a:off x="1763712" y="274637"/>
            <a:ext cx="5832475" cy="6394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AutoShape 2" descr="C:\Users\%D0%A3%D1%87%D0%B8%D1%82%D0%B5%D0%BB%D1%8C411\Desktop\image-03-03-23-09-42.jpeg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15363" name="AutoShape 4" descr="C:\Users\%D0%A3%D1%87%D0%B8%D1%82%D0%B5%D0%BB%D1%8C411\Desktop\image-03-03-23-09-42.jpeg"/>
          <p:cNvSpPr>
            <a:spLocks noChangeShapeType="1" noGrp="1"/>
          </p:cNvSpPr>
          <p:nvPr/>
        </p:nvSpPr>
        <p:spPr bwMode="auto">
          <a:xfrm>
            <a:off x="144462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15364" name="Рисунок 6" descr="http://i2.imageban.ru/out/2012/03/11/d71fb1b1e8c5294101df1a055de68eaa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763712" y="0"/>
            <a:ext cx="6121400" cy="1628775"/>
          </a:xfrm>
          <a:prstGeom prst="rect">
            <a:avLst/>
          </a:prstGeom>
          <a:noFill/>
        </p:spPr>
      </p:pic>
      <p:pic>
        <p:nvPicPr>
          <p:cNvPr id="15365" name="Рисунок 4" descr="C:\Users\Узяль\AppData\Local\Microsoft\Windows\Temporary Internet Files\Content.Word\IMG_7292.jpg"/>
          <p:cNvPicPr>
            <a:picLocks noChangeAspect="1" noGrp="1"/>
          </p:cNvPicPr>
          <p:nvPr/>
        </p:nvPicPr>
        <p:blipFill>
          <a:blip r:embed="rId4"/>
          <a:srcRect l="0" t="10030" r="0" b="23748"/>
          <a:stretch/>
        </p:blipFill>
        <p:spPr bwMode="auto">
          <a:xfrm>
            <a:off x="6227762" y="2498725"/>
            <a:ext cx="2581275" cy="3011487"/>
          </a:xfrm>
          <a:prstGeom prst="rect">
            <a:avLst/>
          </a:prstGeom>
          <a:noFill/>
        </p:spPr>
      </p:pic>
      <p:sp>
        <p:nvSpPr>
          <p:cNvPr id="15366" name="Прямоугольник 1"/>
          <p:cNvSpPr>
            <a:spLocks noChangeShapeType="1" noGrp="1"/>
          </p:cNvSpPr>
          <p:nvPr/>
        </p:nvSpPr>
        <p:spPr bwMode="auto">
          <a:xfrm>
            <a:off x="323850" y="1692275"/>
            <a:ext cx="5688012" cy="47894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ctr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2000" b="1" i="0" u="none">
                <a:solidFill>
                  <a:srgbClr val="000000"/>
                </a:solidFill>
                <a:latin typeface="Times New Roman"/>
                <a:ea typeface="Times New Roman"/>
              </a:rPr>
              <a:t>Иванов Дмитрий Александрович</a:t>
            </a:r>
            <a:endParaRPr lang="en-US" sz="2000"/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ru-RU" sz="1400" b="0" i="0" u="none">
                <a:solidFill>
                  <a:srgbClr val="000000"/>
                </a:solidFill>
                <a:latin typeface="Times New Roman"/>
                <a:ea typeface="Calibri"/>
              </a:rPr>
              <a:t>       </a:t>
            </a:r>
            <a:r>
              <a:rPr lang="ru-RU" sz="1600" b="0" i="0" u="none">
                <a:solidFill>
                  <a:srgbClr val="000000"/>
                </a:solidFill>
                <a:latin typeface="Times New Roman"/>
                <a:ea typeface="Calibri"/>
              </a:rPr>
              <a:t>Иванов Дмитрий Александрович родился 17.08.1990г.р. в Омской обл. Муромцевского р-на, д.Игоревка. </a:t>
            </a:r>
            <a:endParaRPr lang="en-US" sz="1600"/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Arial"/>
              </a:rPr>
              <a:t>       В 2007году закончил 11 классов МБОУ Рязанская СОШ Муромцевского р-на. За время  учебы в школе зарекомендовал себя трудолюбивым, добросовестным учеником. Принимал активное участие в жизни школы и класса. Он увлекался резьбой по дереву. В данном кружке неоднократно являлся участником и победителем района и области.</a:t>
            </a:r>
            <a:endParaRPr lang="en-US" sz="1600"/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Arial"/>
              </a:rPr>
              <a:t>       После школы поступил в колледж г. Омска по специальности крановщик. Служил в Алтайском крае во внутренних войсках по специальности стрелок.</a:t>
            </a:r>
            <a:endParaRPr lang="en-US" sz="1600"/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Arial"/>
              </a:rPr>
              <a:t>В 2013г. переехал жить в Нижневартовск на ПМЖ. </a:t>
            </a:r>
            <a:endParaRPr lang="en-US" sz="1600"/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Arial"/>
              </a:rPr>
              <a:t>В 2015г. и 2017г. стал прекрасным отцом двух сыновей. Работал на предприятии «Сибур Тюмень Газ» слесарем технологических установок.</a:t>
            </a:r>
            <a:endParaRPr lang="en-US" sz="1600"/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ru-RU" sz="1600" b="0" i="0" u="none">
                <a:solidFill>
                  <a:srgbClr val="000000"/>
                </a:solidFill>
                <a:latin typeface="Times New Roman"/>
                <a:ea typeface="Arial"/>
              </a:rPr>
              <a:t>28.09.2022г. был мобилизован в СВО.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AutoShape 2" descr="C:\Users\%D0%A3%D1%87%D0%B8%D1%82%D0%B5%D0%BB%D1%8C411\Desktop\image-03-03-23-09-42.jpeg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16387" name="AutoShape 4" descr="C:\Users\%D0%A3%D1%87%D0%B8%D1%82%D0%B5%D0%BB%D1%8C411\Desktop\image-03-03-23-09-42.jpeg"/>
          <p:cNvSpPr>
            <a:spLocks noChangeShapeType="1" noGrp="1"/>
          </p:cNvSpPr>
          <p:nvPr/>
        </p:nvSpPr>
        <p:spPr bwMode="auto">
          <a:xfrm>
            <a:off x="144462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16388" name="Рисунок 6" descr="http://i2.imageban.ru/out/2012/03/11/d71fb1b1e8c5294101df1a055de68eaa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763712" y="0"/>
            <a:ext cx="5111750" cy="1417637"/>
          </a:xfrm>
          <a:prstGeom prst="rect">
            <a:avLst/>
          </a:prstGeom>
          <a:noFill/>
        </p:spPr>
      </p:pic>
      <p:sp>
        <p:nvSpPr>
          <p:cNvPr id="16389" name="Прямоугольник 1"/>
          <p:cNvSpPr>
            <a:spLocks noChangeShapeType="1" noGrp="1"/>
          </p:cNvSpPr>
          <p:nvPr/>
        </p:nvSpPr>
        <p:spPr bwMode="auto">
          <a:xfrm>
            <a:off x="123825" y="1557337"/>
            <a:ext cx="5384800" cy="50180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sz="1400" b="1" i="0" u="none">
                <a:latin typeface="Times New Roman"/>
                <a:ea typeface="Times New Roman"/>
              </a:rPr>
              <a:t>Куксенков Алексей Геннадьевич. </a:t>
            </a:r>
            <a:endParaRPr lang="en-US" sz="1400"/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sz="1400" b="0" i="0" u="none">
                <a:latin typeface="Times New Roman"/>
                <a:ea typeface="Times New Roman"/>
              </a:rPr>
              <a:t>     Куксенков Алексей Геннадьевич,17.06.1980 г.р. Место рождения: с. Корлики, Нижневартовского р-на, Тюменской обл. Место жительства:ХМАО-Югра, г. Нижневартовск, ул. Мира, 58б-3.</a:t>
            </a:r>
            <a:endParaRPr lang="en-US" sz="1400"/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sz="1400" b="0" i="0" u="none">
                <a:latin typeface="Times New Roman"/>
                <a:ea typeface="Times New Roman"/>
              </a:rPr>
              <a:t>     Образование: среднее профессиональное “Техник-механик технологических машин и оборудования”.</a:t>
            </a:r>
            <a:endParaRPr lang="en-US" sz="1400"/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sz="1400" b="0" i="0" u="none">
                <a:latin typeface="Times New Roman"/>
                <a:ea typeface="Times New Roman"/>
              </a:rPr>
              <a:t>     Срочная служба в рядах РА с 08.06.2000 г. по 20.05.2002 г. в г. Белогорск в ОСНАЗе в отряде особого назначения, в должности рядового. С 2008 г. по 2010 г. служба по контракту в 15 бригаде разведовательного батальона 2-ой развед-десантной роте, в должности сержанта.</a:t>
            </a:r>
            <a:endParaRPr lang="en-US" sz="1400"/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sz="1400" b="0" i="0" u="none">
                <a:latin typeface="Times New Roman"/>
                <a:ea typeface="Times New Roman"/>
              </a:rPr>
              <a:t>     После окончания военного контракта в 2010 г. работал мастером участка в транспортной компании.</a:t>
            </a:r>
            <a:endParaRPr lang="en-US" sz="1400"/>
          </a:p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sz="1400" b="0" i="0" u="none">
                <a:latin typeface="Times New Roman"/>
                <a:ea typeface="Times New Roman"/>
              </a:rPr>
              <a:t>     С 28.09.2022 г. подписал контракт на 6 месяцев с последующим продлением для участия в зоне СВО с воинской частью 55433 с. Ярково Новосибирской обл. Был зачислен разведчиком группы специального назначения роты специального назначения отряда сцециального назначения. На данный момент находится в Луганской Н</a:t>
            </a:r>
            <a:r>
              <a:rPr sz="1600" b="0" i="0" u="none">
                <a:latin typeface="Times New Roman"/>
                <a:ea typeface="Times New Roman"/>
              </a:rPr>
              <a:t>ародной </a:t>
            </a:r>
            <a:r>
              <a:rPr sz="1400" b="0" i="0" u="none">
                <a:latin typeface="Times New Roman"/>
                <a:ea typeface="Times New Roman"/>
              </a:rPr>
              <a:t>Республике в районе Кременной.</a:t>
            </a:r>
            <a:endParaRPr/>
          </a:p>
        </p:txBody>
      </p:sp>
      <p:pic>
        <p:nvPicPr>
          <p:cNvPr id="16390" name="Рисунок 2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5975350" y="1379537"/>
            <a:ext cx="2686050" cy="5372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AutoShape 2" descr="C:\Users\%D0%A3%D1%87%D0%B8%D1%82%D0%B5%D0%BB%D1%8C411\Desktop\image-03-03-23-09-42.jpeg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17411" name="AutoShape 4" descr="C:\Users\%D0%A3%D1%87%D0%B8%D1%82%D0%B5%D0%BB%D1%8C411\Desktop\image-03-03-23-09-42.jpeg"/>
          <p:cNvSpPr>
            <a:spLocks noChangeShapeType="1" noGrp="1"/>
          </p:cNvSpPr>
          <p:nvPr/>
        </p:nvSpPr>
        <p:spPr bwMode="auto">
          <a:xfrm>
            <a:off x="144462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pic>
        <p:nvPicPr>
          <p:cNvPr id="17412" name="Рисунок 1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2555875" y="333375"/>
            <a:ext cx="4443412" cy="5924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5319356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41516" y="1061081"/>
            <a:ext cx="8877523" cy="58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853315897" name=""/>
          <p:cNvSpPr txBox="1"/>
          <p:nvPr/>
        </p:nvSpPr>
        <p:spPr bwMode="auto">
          <a:xfrm flipH="0" flipV="0">
            <a:off x="160173" y="-134958"/>
            <a:ext cx="8896006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</a:t>
            </a:r>
            <a:endParaRPr sz="1400" b="0" i="0" u="none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</a:t>
            </a: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Посвящается  </a:t>
            </a:r>
            <a:r>
              <a:rPr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Памяти  выпускников – героям, </a:t>
            </a:r>
            <a:r>
              <a:rPr lang="ru-RU" b="0" i="0" u="none">
                <a:solidFill>
                  <a:srgbClr val="000000"/>
                </a:solidFill>
                <a:latin typeface="Times New Roman"/>
                <a:ea typeface="Times New Roman"/>
              </a:rPr>
              <a:t>проявившим отвагу, мужество и героизм в СВО на Украине: </a:t>
            </a:r>
            <a:r>
              <a:rPr lang="ru-RU" b="0">
                <a:solidFill>
                  <a:srgbClr val="000000"/>
                </a:solidFill>
                <a:latin typeface="Times New Roman"/>
                <a:cs typeface="Times New Roman"/>
              </a:rPr>
              <a:t>Александр </a:t>
            </a:r>
            <a:r>
              <a:rPr lang="ru-RU" b="0">
                <a:solidFill>
                  <a:srgbClr val="000000"/>
                </a:solidFill>
                <a:latin typeface="Times New Roman"/>
                <a:cs typeface="Times New Roman"/>
              </a:rPr>
              <a:t>Клещевников, </a:t>
            </a:r>
            <a:r>
              <a:rPr lang="ru-RU" b="0">
                <a:solidFill>
                  <a:srgbClr val="000000"/>
                </a:solidFill>
                <a:latin typeface="Times New Roman"/>
                <a:cs typeface="Times New Roman"/>
              </a:rPr>
              <a:t>Иван  </a:t>
            </a:r>
            <a:r>
              <a:rPr lang="ru-RU" b="0">
                <a:solidFill>
                  <a:srgbClr val="000000"/>
                </a:solidFill>
                <a:latin typeface="Times New Roman"/>
                <a:cs typeface="Times New Roman"/>
              </a:rPr>
              <a:t>Дрогун,</a:t>
            </a:r>
            <a:r>
              <a:rPr lang="ru-RU" b="0">
                <a:solidFill>
                  <a:srgbClr val="000000"/>
                </a:solidFill>
                <a:latin typeface="Times New Roman"/>
                <a:cs typeface="Times New Roman"/>
              </a:rPr>
              <a:t> Сергей  Желиба</a:t>
            </a: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7667016" name="Рисунок 3" descr="https://sun9-61.userapi.com/impg/k_RVXWaSWghBt5833MZJ6io80AdCiK7e6s2Z7A/nGkE4EG7rzM.jpg?size=766x807&amp;quality=95&amp;sign=1f3d6a6189fe22e92cc39138344028cf&amp;c_uniq_tag=XmyFip2sle923ZESk5xVnc6cRYP2UchWeRDfJkpdtwk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09549" y="1022112"/>
            <a:ext cx="3047999" cy="355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069339" name="Рисунок 5" descr="https://i.mycdn.me/i?r=BDHElZJBPNKGuFyY-akIDfgnlpw8BGIYGz3koL1vEyIpDmY4iyfamgWWnEqFFnh391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367995" y="1022112"/>
            <a:ext cx="2940049" cy="358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6818" name="Рисунок 7" descr="https://sun9-34.userapi.com/impg/iWmEKfwPe4y1USuywPS8qYO-Zul--TEOq_xw0w/bkCBGAkjS3w.jpg?size=817x1080&amp;quality=95&amp;sign=a177c7e8f1048e973054e8f0a3d10996&amp;type=album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364741" y="1044337"/>
            <a:ext cx="2628900" cy="355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573441" name=""/>
          <p:cNvSpPr txBox="1"/>
          <p:nvPr/>
        </p:nvSpPr>
        <p:spPr bwMode="auto">
          <a:xfrm flipH="0" flipV="0">
            <a:off x="159910" y="4983136"/>
            <a:ext cx="2812862" cy="13887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А</a:t>
            </a: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лександр Викторович 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Клещевников </a:t>
            </a:r>
            <a:endParaRPr sz="1800"/>
          </a:p>
          <a:p>
            <a:pPr algn="ctr"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31.12.1992 - 08.03.2023</a:t>
            </a:r>
            <a:endParaRPr sz="1800">
              <a:latin typeface="Times New Roman"/>
              <a:cs typeface="Times New Roman"/>
            </a:endParaRPr>
          </a:p>
          <a:p>
            <a:pPr algn="l"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1684275627" name=""/>
          <p:cNvSpPr txBox="1"/>
          <p:nvPr/>
        </p:nvSpPr>
        <p:spPr bwMode="auto">
          <a:xfrm flipH="0" flipV="0">
            <a:off x="3356475" y="4986472"/>
            <a:ext cx="1974869" cy="13536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Иван Иванович</a:t>
            </a:r>
            <a:endParaRPr lang="ru-RU" sz="2000">
              <a:latin typeface="Times New Roman"/>
              <a:cs typeface="Times New Roman"/>
            </a:endParaRPr>
          </a:p>
          <a:p>
            <a:pPr algn="l"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Дрогун </a:t>
            </a:r>
            <a:endParaRPr/>
          </a:p>
          <a:p>
            <a:pPr algn="l">
              <a:lnSpc>
                <a:spcPct val="114999"/>
              </a:lnSpc>
              <a:spcBef>
                <a:spcPts val="0"/>
              </a:spcBef>
              <a:buFontTx/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06.09.1999 - 10.07.2023</a:t>
            </a: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893332565" name=""/>
          <p:cNvSpPr txBox="1"/>
          <p:nvPr/>
        </p:nvSpPr>
        <p:spPr bwMode="auto">
          <a:xfrm flipH="0" flipV="0">
            <a:off x="5852232" y="5128979"/>
            <a:ext cx="3087885" cy="1041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spcBef>
                <a:spcPts val="0"/>
              </a:spcBef>
              <a:spcAft>
                <a:spcPts val="999"/>
              </a:spcAft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Сергей Владимирович Желиба</a:t>
            </a:r>
            <a:endParaRPr/>
          </a:p>
          <a:p>
            <a:pPr algn="l">
              <a:spcBef>
                <a:spcPts val="0"/>
              </a:spcBef>
              <a:spcAft>
                <a:spcPts val="999"/>
              </a:spcAft>
              <a:buNone/>
              <a:defRPr/>
            </a:pPr>
            <a:r>
              <a:rPr lang="ru-RU" b="1">
                <a:latin typeface="Times New Roman"/>
                <a:cs typeface="Times New Roman"/>
              </a:rPr>
              <a:t>28.12.1991 -07.08.2023</a:t>
            </a:r>
            <a:endParaRPr lang="ru-RU" sz="2000"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78854466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40577" y="81310"/>
            <a:ext cx="8874510" cy="666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148" name="Прямоугольник 2"/>
          <p:cNvGrpSpPr/>
          <p:nvPr/>
        </p:nvGrpSpPr>
        <p:grpSpPr bwMode="auto">
          <a:xfrm>
            <a:off x="8016875" y="6583361"/>
            <a:ext cx="1139825" cy="287337"/>
            <a:chOff x="5050" y="4147"/>
            <a:chExt cx="718" cy="181"/>
          </a:xfrm>
        </p:grpSpPr>
        <p:pic>
          <p:nvPicPr>
            <p:cNvPr id="6146" name="Прямоугольни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050" y="4147"/>
              <a:ext cx="718" cy="181"/>
            </a:xfrm>
            <a:prstGeom prst="rect">
              <a:avLst/>
            </a:prstGeom>
            <a:noFill/>
          </p:spPr>
        </p:pic>
        <p:sp>
          <p:nvSpPr>
            <p:cNvPr id="6147" name="Shape 6147"/>
            <p:cNvSpPr txBox="1">
              <a:spLocks noChangeShapeType="1"/>
            </p:cNvSpPr>
            <p:nvPr/>
          </p:nvSpPr>
          <p:spPr bwMode="auto">
            <a:xfrm rot="10800000">
              <a:off x="5057" y="4156"/>
              <a:ext cx="703" cy="16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6149" name="Заголовок 3"/>
          <p:cNvSpPr>
            <a:spLocks noChangeShapeType="1" noGrp="1"/>
          </p:cNvSpPr>
          <p:nvPr>
            <p:ph type="title"/>
          </p:nvPr>
        </p:nvSpPr>
        <p:spPr bwMode="auto">
          <a:xfrm>
            <a:off x="357187" y="881062"/>
            <a:ext cx="8175625" cy="531812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400" b="1" i="0" u="none">
                <a:solidFill>
                  <a:schemeClr val="dk2"/>
                </a:solidFill>
                <a:latin typeface="Times New Roman"/>
                <a:ea typeface="Times New Roman"/>
              </a:rPr>
              <a:t> </a:t>
            </a:r>
            <a:br>
              <a:rPr lang="ru-RU" sz="2400" b="1" i="0" u="none">
                <a:solidFill>
                  <a:schemeClr val="dk2"/>
                </a:solidFill>
                <a:latin typeface="Times New Roman"/>
                <a:ea typeface="Times New Roman"/>
              </a:rPr>
            </a:br>
            <a:br>
              <a:rPr lang="ru-RU" sz="2400" b="1" i="0" u="none">
                <a:solidFill>
                  <a:schemeClr val="dk2"/>
                </a:solidFill>
                <a:latin typeface="Times New Roman"/>
                <a:ea typeface="Times New Roman"/>
              </a:rPr>
            </a:br>
            <a:r>
              <a:rPr lang="ru-RU" sz="2000" b="1" i="0" u="none">
                <a:solidFill>
                  <a:schemeClr val="dk2"/>
                </a:solidFill>
                <a:latin typeface="Times New Roman"/>
                <a:ea typeface="Times New Roman"/>
              </a:rPr>
              <a:t>ВАСИЛЕНКО  ИГОРЬ АЛЕКСАНДРОВИЧ</a:t>
            </a:r>
            <a:br>
              <a:rPr lang="ru-RU" sz="2000">
                <a:solidFill>
                  <a:schemeClr val="dk2"/>
                </a:solidFill>
                <a:latin typeface="Times New Roman"/>
                <a:ea typeface="Times New Roman"/>
              </a:rPr>
            </a:br>
            <a:r>
              <a:rPr lang="ru-RU" sz="2000" b="1" i="0" u="none">
                <a:solidFill>
                  <a:schemeClr val="dk2"/>
                </a:solidFill>
                <a:latin typeface="Times New Roman"/>
                <a:ea typeface="Times New Roman"/>
              </a:rPr>
              <a:t> (</a:t>
            </a:r>
            <a:r>
              <a:rPr lang="ru-RU" sz="1600" b="1" i="0" u="none">
                <a:solidFill>
                  <a:schemeClr val="dk2"/>
                </a:solidFill>
                <a:latin typeface="Times New Roman"/>
                <a:ea typeface="Times New Roman"/>
              </a:rPr>
              <a:t>27.10.1994 – 24.02.2022</a:t>
            </a:r>
            <a:r>
              <a:rPr lang="ru-RU" sz="2000" b="1" i="0" u="none">
                <a:solidFill>
                  <a:schemeClr val="dk2"/>
                </a:solidFill>
                <a:latin typeface="Times New Roman"/>
                <a:ea typeface="Times New Roman"/>
              </a:rPr>
              <a:t>)</a:t>
            </a:r>
            <a:br>
              <a:rPr lang="ru-RU" sz="2000">
                <a:solidFill>
                  <a:schemeClr val="dk2"/>
                </a:solidFill>
                <a:latin typeface="Times New Roman"/>
                <a:ea typeface="Times New Roman"/>
              </a:rPr>
            </a:br>
            <a:r>
              <a:rPr lang="ru-RU" sz="2400" b="1" i="0" u="none">
                <a:solidFill>
                  <a:schemeClr val="dk2"/>
                </a:solidFill>
                <a:latin typeface="Times New Roman"/>
                <a:ea typeface="Times New Roman"/>
              </a:rPr>
              <a:t> </a:t>
            </a:r>
            <a:endParaRPr/>
          </a:p>
        </p:txBody>
      </p:sp>
      <p:pic>
        <p:nvPicPr>
          <p:cNvPr id="6150" name="Рисунок 3" descr="C:\Users\Lenovo\AppData\Local\Microsoft\Windows\INetCache\Content.Word\IMG_4719.png"/>
          <p:cNvPicPr>
            <a:picLocks noChangeAspect="1" noGrp="1"/>
          </p:cNvPicPr>
          <p:nvPr/>
        </p:nvPicPr>
        <p:blipFill>
          <a:blip r:embed="rId4"/>
          <a:srcRect l="23263" t="2430" r="24283" b="22650"/>
          <a:stretch/>
        </p:blipFill>
        <p:spPr bwMode="auto">
          <a:xfrm>
            <a:off x="6300787" y="1989137"/>
            <a:ext cx="2663825" cy="3500437"/>
          </a:xfrm>
          <a:prstGeom prst="rect">
            <a:avLst/>
          </a:prstGeom>
          <a:noFill/>
        </p:spPr>
      </p:pic>
      <p:sp>
        <p:nvSpPr>
          <p:cNvPr id="6151" name="Прямоугольник 1"/>
          <p:cNvSpPr>
            <a:spLocks noChangeShapeType="1" noGrp="1"/>
          </p:cNvSpPr>
          <p:nvPr/>
        </p:nvSpPr>
        <p:spPr bwMode="auto">
          <a:xfrm>
            <a:off x="357187" y="1412875"/>
            <a:ext cx="5799137" cy="56848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>
            <a:lvl1pPr marL="34290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Calibri"/>
              </a:defRPr>
            </a:lvl1pPr>
            <a:lvl2pPr marL="74295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Calibri"/>
              </a:defRPr>
            </a:lvl2pPr>
            <a:lvl3pPr marL="11430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Calibri"/>
              </a:defRPr>
            </a:lvl3pPr>
            <a:lvl4pPr marL="16002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Calibri"/>
              </a:defRPr>
            </a:lvl4pPr>
            <a:lvl5pPr marL="20574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just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ea typeface="Times New Roman"/>
              </a:rPr>
              <a:t>      </a:t>
            </a:r>
            <a:endParaRPr/>
          </a:p>
          <a:p>
            <a:pPr marL="0" lvl="0" indent="0" algn="just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ea typeface="Times New Roman"/>
              </a:rPr>
              <a:t>      </a:t>
            </a:r>
            <a:r>
              <a:rPr lang="ru-RU" sz="1600">
                <a:latin typeface="Times New Roman"/>
                <a:ea typeface="Times New Roman"/>
              </a:rPr>
              <a:t>Игорь Василенко родился 27 октября 1994 года, в селе Дуван, Дуванского района республики Башкортостан. В 2001 году пошел в среднюю школу №1 села Дуван. В 2005 году с семьей переехал в город Нижневартовск. Окончил 9 классов Нижневартовской средней школы №15. В 2011 году поступил в Строительный колледж по специальности мастер - плотник. В 2013 году был призван в ряды Российской армии и проходил военную службу в воинской части 21250, а затем был переведен в разведывательный батальон 36 отдельной мотострелковой бригады в г. Борзя, в качестве наводчика БМП 2. Служил в воинской части в г. Улан – Уде. Демобилизовался. С 2015 года проходил службу в Российской армии по контракту. В 2016 году назначен командиром третьего отделения третьего разведывательного взвода разведывательной роты. </a:t>
            </a:r>
            <a:endParaRPr/>
          </a:p>
          <a:p>
            <a:pPr marL="0" lvl="0" indent="0" algn="just">
              <a:lnSpc>
                <a:spcPct val="114999"/>
              </a:lnSpc>
              <a:spcBef>
                <a:spcPts val="0"/>
              </a:spcBef>
              <a:buNone/>
              <a:defRPr/>
            </a:pPr>
            <a:r>
              <a:rPr lang="ru-RU" sz="1600">
                <a:latin typeface="Times New Roman"/>
                <a:ea typeface="Times New Roman"/>
              </a:rPr>
              <a:t>     24 февраля 2022 года сержант Игорь Александрович Василенко погиб при выполнении служебных обязанностей. У него остались мать Наталья Анатольевна, жена Валерия Владимировна, трехлетний сын Мстислав.</a:t>
            </a:r>
            <a:endParaRPr/>
          </a:p>
          <a:p>
            <a:pPr marL="0" lvl="0" indent="0" algn="just">
              <a:lnSpc>
                <a:spcPct val="114999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1400" b="1" i="0" u="none">
                <a:latin typeface="Times New Roman"/>
                <a:ea typeface="Times New Roman"/>
              </a:rPr>
              <a:t> </a:t>
            </a:r>
            <a:endParaRPr/>
          </a:p>
        </p:txBody>
      </p:sp>
      <p:pic>
        <p:nvPicPr>
          <p:cNvPr id="6152" name="Рисунок 6" descr="http://i2.imageban.ru/out/2012/03/11/d71fb1b1e8c5294101df1a055de68eaa.pn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1619250" y="-31750"/>
            <a:ext cx="6121400" cy="10842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7171" name="Рисунок 2" descr="C:\Users\Lenovo\AppData\Local\Microsoft\Windows\INetCache\Content.Word\IMG_4181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79387" y="1616075"/>
            <a:ext cx="5105400" cy="5170487"/>
          </a:xfrm>
          <a:prstGeom prst="rect">
            <a:avLst/>
          </a:prstGeom>
          <a:noFill/>
        </p:spPr>
      </p:pic>
      <p:pic>
        <p:nvPicPr>
          <p:cNvPr id="7172" name="Рисунок 5" descr="C:\Users\Lenovo\Desktop\IMG_0138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5435600" y="1616075"/>
            <a:ext cx="3600450" cy="5170487"/>
          </a:xfrm>
          <a:prstGeom prst="rect">
            <a:avLst/>
          </a:prstGeom>
          <a:noFill/>
        </p:spPr>
      </p:pic>
      <p:pic>
        <p:nvPicPr>
          <p:cNvPr id="7173" name="Рисунок 6" descr="http://i2.imageban.ru/out/2012/03/11/d71fb1b1e8c5294101df1a055de68eaa.png"/>
          <p:cNvPicPr>
            <a:picLocks noChangeAspect="1" noGrp="1"/>
          </p:cNvPicPr>
          <p:nvPr/>
        </p:nvPicPr>
        <p:blipFill>
          <a:blip r:embed="rId5"/>
          <a:stretch/>
        </p:blipFill>
        <p:spPr bwMode="auto">
          <a:xfrm>
            <a:off x="1763712" y="0"/>
            <a:ext cx="6121400" cy="13414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196" name="Прямоугольник 2"/>
          <p:cNvGrpSpPr/>
          <p:nvPr/>
        </p:nvGrpSpPr>
        <p:grpSpPr bwMode="auto">
          <a:xfrm>
            <a:off x="8016875" y="6583361"/>
            <a:ext cx="1139825" cy="287337"/>
            <a:chOff x="5050" y="4147"/>
            <a:chExt cx="718" cy="181"/>
          </a:xfrm>
        </p:grpSpPr>
        <p:pic>
          <p:nvPicPr>
            <p:cNvPr id="8194" name="Прямоугольни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050" y="4147"/>
              <a:ext cx="718" cy="181"/>
            </a:xfrm>
            <a:prstGeom prst="rect">
              <a:avLst/>
            </a:prstGeom>
            <a:noFill/>
          </p:spPr>
        </p:pic>
        <p:sp>
          <p:nvSpPr>
            <p:cNvPr id="8195" name="Shape 8195"/>
            <p:cNvSpPr txBox="1">
              <a:spLocks noChangeShapeType="1"/>
            </p:cNvSpPr>
            <p:nvPr/>
          </p:nvSpPr>
          <p:spPr bwMode="auto">
            <a:xfrm rot="10800000">
              <a:off x="5057" y="4156"/>
              <a:ext cx="703" cy="16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8197" name="Заголовок 3"/>
          <p:cNvSpPr>
            <a:spLocks noChangeShapeType="1" noGrp="1"/>
          </p:cNvSpPr>
          <p:nvPr>
            <p:ph type="title"/>
          </p:nvPr>
        </p:nvSpPr>
        <p:spPr bwMode="auto">
          <a:xfrm>
            <a:off x="357187" y="642936"/>
            <a:ext cx="2519362" cy="928686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8198" name="Рисунок 4" descr="C:\Users\Lenovo\AppData\Local\Microsoft\Windows\INetCache\Content.Word\b51baf04-ee0d-4f21-99cc-49d4a887e816.jpg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107949" y="115887"/>
            <a:ext cx="8856662" cy="6626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9219" name="Рисунок 5" descr="C:\Users\Lenovo\AppData\Local\Microsoft\Windows\INetCache\Content.Word\IMG_4721.png"/>
          <p:cNvPicPr>
            <a:picLocks noChangeAspect="1" noGrp="1"/>
          </p:cNvPicPr>
          <p:nvPr/>
        </p:nvPicPr>
        <p:blipFill>
          <a:blip r:embed="rId3"/>
          <a:srcRect l="7480" t="20085" r="8548" b="20194"/>
          <a:stretch/>
        </p:blipFill>
        <p:spPr bwMode="auto">
          <a:xfrm>
            <a:off x="250825" y="261937"/>
            <a:ext cx="8713787" cy="62499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244" name="Прямоугольник 2"/>
          <p:cNvGrpSpPr/>
          <p:nvPr/>
        </p:nvGrpSpPr>
        <p:grpSpPr bwMode="auto">
          <a:xfrm>
            <a:off x="8016875" y="6583361"/>
            <a:ext cx="1139825" cy="287337"/>
            <a:chOff x="5050" y="4147"/>
            <a:chExt cx="718" cy="181"/>
          </a:xfrm>
        </p:grpSpPr>
        <p:pic>
          <p:nvPicPr>
            <p:cNvPr id="10242" name="Прямоугольник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050" y="4147"/>
              <a:ext cx="718" cy="181"/>
            </a:xfrm>
            <a:prstGeom prst="rect">
              <a:avLst/>
            </a:prstGeom>
            <a:noFill/>
          </p:spPr>
        </p:pic>
        <p:sp>
          <p:nvSpPr>
            <p:cNvPr id="10243" name="Shape 10243"/>
            <p:cNvSpPr txBox="1">
              <a:spLocks noChangeShapeType="1"/>
            </p:cNvSpPr>
            <p:nvPr/>
          </p:nvSpPr>
          <p:spPr bwMode="auto">
            <a:xfrm rot="10800000">
              <a:off x="5057" y="4156"/>
              <a:ext cx="703" cy="164"/>
            </a:xfrm>
            <a:prstGeom prst="rect">
              <a:avLst/>
            </a:prstGeom>
            <a:noFill/>
          </p:spPr>
          <p:txBody>
            <a:bodyPr lIns="91440" tIns="45720" rIns="91440" bIns="45720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245" name="Заголовок 3"/>
          <p:cNvSpPr>
            <a:spLocks noChangeShapeType="1" noGrp="1"/>
          </p:cNvSpPr>
          <p:nvPr>
            <p:ph type="title"/>
          </p:nvPr>
        </p:nvSpPr>
        <p:spPr bwMode="auto">
          <a:xfrm>
            <a:off x="357187" y="642936"/>
            <a:ext cx="2519362" cy="928686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10246" name="Рисунок 3" descr="IMG_4720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180975" y="119062"/>
            <a:ext cx="8856662" cy="66230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11267" name="Рисунок 5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250825" y="1417637"/>
            <a:ext cx="8713787" cy="4603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ChangeShapeType="1" noGrp="1"/>
          </p:cNvSpPr>
          <p:nvPr>
            <p:ph type="title"/>
          </p:nvPr>
        </p:nvSpPr>
        <p:spPr bwMode="auto">
          <a:xfrm>
            <a:off x="395287" y="765175"/>
            <a:ext cx="4248150" cy="5111750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lnSpc>
                <a:spcPct val="114999"/>
              </a:lnSpc>
              <a:spcBef>
                <a:spcPts val="0"/>
              </a:spcBef>
              <a:buNone/>
              <a:defRPr/>
            </a:pPr>
            <a:br>
              <a:rPr lang="ru-RU" sz="2000" b="1" i="0" u="none">
                <a:latin typeface="Times New Roman"/>
                <a:ea typeface="Times New Roman"/>
              </a:rPr>
            </a:br>
            <a:br>
              <a:rPr lang="ru-RU" sz="2000" b="1" i="0" u="none">
                <a:latin typeface="Times New Roman"/>
                <a:ea typeface="Times New Roman"/>
              </a:rPr>
            </a:br>
            <a:br>
              <a:rPr lang="ru-RU" sz="2000" b="1" i="0" u="none">
                <a:latin typeface="Times New Roman"/>
                <a:ea typeface="Times New Roman"/>
              </a:rPr>
            </a:br>
            <a:br>
              <a:rPr lang="ru-RU" sz="2000" b="1" i="0" u="none">
                <a:latin typeface="Times New Roman"/>
                <a:ea typeface="Times New Roman"/>
              </a:rPr>
            </a:br>
            <a:r>
              <a:rPr lang="ru-RU" sz="2000" b="1" i="0" u="none">
                <a:latin typeface="Times New Roman"/>
                <a:ea typeface="Times New Roman"/>
              </a:rPr>
              <a:t> </a:t>
            </a:r>
            <a:br>
              <a:rPr lang="ru-RU" sz="2000" b="1" i="0" u="none">
                <a:latin typeface="Times New Roman"/>
                <a:ea typeface="Times New Roman"/>
              </a:rPr>
            </a:br>
            <a:r>
              <a:rPr lang="ru-RU" sz="2000" b="1" i="0" u="none">
                <a:latin typeface="Times New Roman"/>
                <a:ea typeface="Times New Roman"/>
              </a:rPr>
              <a:t>Чихачев Дмитрий Павлович</a:t>
            </a:r>
            <a:br>
              <a:rPr lang="ru-RU" sz="2000" b="1" i="0" u="none">
                <a:latin typeface="Times New Roman"/>
                <a:ea typeface="Times New Roman"/>
              </a:rPr>
            </a:br>
            <a:r>
              <a:rPr lang="en-US" sz="1600">
                <a:latin typeface="Times New Roman"/>
                <a:ea typeface="Times New Roman"/>
              </a:rPr>
              <a:t>24.11.1983 г.р., образование высшее.</a:t>
            </a:r>
            <a:br>
              <a:rPr lang="en-US" sz="1600">
                <a:latin typeface="Times New Roman"/>
                <a:ea typeface="Times New Roman"/>
              </a:rPr>
            </a:br>
            <a:r>
              <a:rPr lang="ru-RU" sz="1600">
                <a:solidFill>
                  <a:srgbClr val="000000"/>
                </a:solidFill>
                <a:latin typeface="Times New Roman"/>
                <a:ea typeface="Times New Roman"/>
              </a:rPr>
              <a:t>Рожден в с Трехизбенка Славяносербский р-н Луганская область.Служил  в Погран войсках 10 лет, тогда еще при Украине в Луганской области.</a:t>
            </a:r>
            <a:br>
              <a:rPr lang="ru-RU" sz="1600" b="0" i="0" u="none">
                <a:latin typeface="Times New Roman"/>
                <a:ea typeface="Calibri"/>
              </a:rPr>
            </a:br>
            <a:r>
              <a:rPr lang="ru-RU" sz="1600" b="0" i="0" u="none">
                <a:solidFill>
                  <a:srgbClr val="000000"/>
                </a:solidFill>
                <a:latin typeface="Times New Roman"/>
                <a:ea typeface="Times New Roman"/>
              </a:rPr>
              <a:t>С 2014года с семьей приехали в Нижневартовск 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en-US" sz="1600" b="0" i="0" u="none">
                <a:latin typeface="Times New Roman"/>
                <a:ea typeface="Times New Roman"/>
              </a:rPr>
              <a:t>      Состоял на воинском учете в военном комиссариате г. Севастополь. 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en-US" sz="1600" b="0" i="0" u="none">
                <a:latin typeface="Times New Roman"/>
                <a:ea typeface="Times New Roman"/>
              </a:rPr>
              <a:t>Ушел служить по контракту 04.02.2023 г.  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en-US" sz="1600" b="0" i="0" u="none">
                <a:latin typeface="Times New Roman"/>
                <a:ea typeface="Times New Roman"/>
              </a:rPr>
              <a:t>     Воинская часть 26388 г. Старобельск, Луганская Народная Республика.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en-US" sz="1600" b="0" i="0" u="none">
                <a:latin typeface="Times New Roman"/>
                <a:ea typeface="Times New Roman"/>
              </a:rPr>
              <a:t>    Рядовой запаса. 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en-US" sz="1600" b="0" i="0" u="none">
                <a:latin typeface="Times New Roman"/>
                <a:ea typeface="Times New Roman"/>
              </a:rPr>
              <a:t>В Нижневартовске работал электриком – оператором.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en-US" sz="1600" b="0" i="0" u="none">
                <a:latin typeface="Times New Roman"/>
                <a:ea typeface="Times New Roman"/>
              </a:rPr>
              <a:t> </a:t>
            </a:r>
            <a:br>
              <a:rPr lang="en-US" sz="1600" b="0" i="0" u="none">
                <a:latin typeface="Times New Roman"/>
                <a:ea typeface="Times New Roman"/>
              </a:rPr>
            </a:br>
            <a:r>
              <a:rPr lang="ru-RU" sz="1600" b="1" i="0" u="none">
                <a:latin typeface="Times New Roman"/>
                <a:ea typeface="Times New Roman"/>
              </a:rPr>
              <a:t> </a:t>
            </a:r>
            <a:br>
              <a:rPr lang="ru-RU" sz="1600" b="0" i="0" u="none">
                <a:latin typeface="Times New Roman"/>
                <a:ea typeface="Times New Roman"/>
              </a:rPr>
            </a:br>
            <a:endParaRPr lang="en-US" sz="1600"/>
          </a:p>
        </p:txBody>
      </p:sp>
      <p:pic>
        <p:nvPicPr>
          <p:cNvPr id="13315" name="Рисунок 6" descr="http://i2.imageban.ru/out/2012/03/11/d71fb1b1e8c5294101df1a055de68eaa.png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>
            <a:off x="1763712" y="0"/>
            <a:ext cx="6121400" cy="1628775"/>
          </a:xfrm>
          <a:prstGeom prst="rect">
            <a:avLst/>
          </a:prstGeom>
          <a:noFill/>
        </p:spPr>
      </p:pic>
      <p:pic>
        <p:nvPicPr>
          <p:cNvPr id="13316" name="Picture 4" descr="image-03-03-23-03-10"/>
          <p:cNvPicPr>
            <a:picLocks noChangeAspect="1" noGrp="1"/>
          </p:cNvPicPr>
          <p:nvPr/>
        </p:nvPicPr>
        <p:blipFill>
          <a:blip r:embed="rId4"/>
          <a:stretch/>
        </p:blipFill>
        <p:spPr bwMode="auto">
          <a:xfrm>
            <a:off x="5399087" y="1916112"/>
            <a:ext cx="3276600" cy="4249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/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563C1"/>
      </a:hlink>
      <a:folHlink>
        <a:srgbClr val="954F72"/>
      </a:folHlink>
    </a:clrScheme>
    <a:fontScheme name="default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ONLYOFFICE/8.0.0.99</Application>
  <DocSecurity>0</DocSecurity>
  <PresentationFormat/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Катенок</dc:creator>
  <cp:keywords/>
  <dc:description/>
  <dc:identifier/>
  <dc:language/>
  <cp:lastModifiedBy/>
  <cp:revision>72</cp:revision>
  <dcterms:created xsi:type="dcterms:W3CDTF">2012-12-02T16:48:00Z</dcterms:created>
  <dcterms:modified xsi:type="dcterms:W3CDTF">2024-03-26T08:57:03Z</dcterms:modified>
  <cp:category/>
  <cp:contentStatus/>
  <cp:version/>
</cp:coreProperties>
</file>